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8" r:id="rId11"/>
    <p:sldId id="266" r:id="rId12"/>
    <p:sldId id="267" r:id="rId13"/>
    <p:sldId id="269" r:id="rId14"/>
    <p:sldId id="270" r:id="rId15"/>
    <p:sldId id="271" r:id="rId16"/>
    <p:sldId id="272" r:id="rId17"/>
    <p:sldId id="274" r:id="rId18"/>
    <p:sldId id="275" r:id="rId19"/>
    <p:sldId id="273" r:id="rId20"/>
    <p:sldId id="277" r:id="rId21"/>
    <p:sldId id="276" r:id="rId22"/>
    <p:sldId id="27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36"/>
  </p:normalViewPr>
  <p:slideViewPr>
    <p:cSldViewPr snapToGrid="0" snapToObjects="1" showGuides="1">
      <p:cViewPr varScale="1">
        <p:scale>
          <a:sx n="130" d="100"/>
          <a:sy n="130" d="100"/>
        </p:scale>
        <p:origin x="59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3DA03-6AAA-1E47-A267-9ED203C684C8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50E7-D830-D04B-A0CF-1CF3444877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4222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As an example, consider a natural language sentence which describes a human’s motion: ”A person walks in a circle”. The goal of this cross-modal language-to-pose translation task is to generate an animation representing the sentence; i.e. an animation that shows a person following a trajectory of a circle with a walking motion (see figure 1).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B50E7-D830-D04B-A0CF-1CF3444877C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91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054D-B18C-994E-A83C-B9D625D482CC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3152-4D20-984C-B110-E6D1F1CBCB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420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054D-B18C-994E-A83C-B9D625D482CC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3152-4D20-984C-B110-E6D1F1CBCB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587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054D-B18C-994E-A83C-B9D625D482CC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3152-4D20-984C-B110-E6D1F1CBCB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4493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054D-B18C-994E-A83C-B9D625D482CC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3152-4D20-984C-B110-E6D1F1CBCB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2255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054D-B18C-994E-A83C-B9D625D482CC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3152-4D20-984C-B110-E6D1F1CBCB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9862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054D-B18C-994E-A83C-B9D625D482CC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3152-4D20-984C-B110-E6D1F1CBCB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247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054D-B18C-994E-A83C-B9D625D482CC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3152-4D20-984C-B110-E6D1F1CBCB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229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054D-B18C-994E-A83C-B9D625D482CC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3152-4D20-984C-B110-E6D1F1CBCB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565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054D-B18C-994E-A83C-B9D625D482CC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3152-4D20-984C-B110-E6D1F1CBCB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482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054D-B18C-994E-A83C-B9D625D482CC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3152-4D20-984C-B110-E6D1F1CBCB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538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054D-B18C-994E-A83C-B9D625D482CC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3152-4D20-984C-B110-E6D1F1CBCB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1444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F054D-B18C-994E-A83C-B9D625D482CC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E3152-4D20-984C-B110-E6D1F1CBCB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907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Multimodal </a:t>
            </a:r>
            <a:r>
              <a:rPr lang="en-US" altLang="zh-CN" dirty="0" err="1" smtClean="0"/>
              <a:t>Embeddings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Yanyu</a:t>
            </a:r>
            <a:r>
              <a:rPr kumimoji="1" lang="en-US" altLang="zh-CN" dirty="0" smtClean="0"/>
              <a:t> XU </a:t>
            </a:r>
          </a:p>
          <a:p>
            <a:r>
              <a:rPr kumimoji="1" lang="en-US" altLang="zh-CN" dirty="0" smtClean="0"/>
              <a:t>2020-02-28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84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Multimodal Information </a:t>
            </a:r>
            <a:r>
              <a:rPr lang="en-US" altLang="zh-CN" dirty="0" smtClean="0"/>
              <a:t>Bottleneck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1219"/>
            <a:ext cx="10891684" cy="4351338"/>
          </a:xfrm>
        </p:spPr>
        <p:txBody>
          <a:bodyPr/>
          <a:lstStyle/>
          <a:p>
            <a:r>
              <a:rPr lang="en-US" altLang="zh-CN" dirty="0"/>
              <a:t>Multimodal Information Bottleneck</a:t>
            </a:r>
          </a:p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6176963"/>
            <a:ext cx="112456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Ma S, McDuff D, Song Y. Unpaired Image-to-Speech Synthesis with Multimodal Information Bottleneck[C]//Proceedings of the IEEE International Conference on Computer Vision. 2019: 7598-7607.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20" y="2069098"/>
            <a:ext cx="9340644" cy="397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36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Multimodal Information </a:t>
            </a:r>
            <a:r>
              <a:rPr lang="en-US" altLang="zh-CN" dirty="0" smtClean="0"/>
              <a:t>Bottleneck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1832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Modality Specific Encoders and Decoders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6176963"/>
            <a:ext cx="112456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Ma S, McDuff D, Song Y. Unpaired Image-to-Speech Synthesis with Multimodal Information Bottleneck[C]//Proceedings of the IEEE International Conference on Computer Vision. 2019: 7598-7607.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77" y="2054481"/>
            <a:ext cx="9350477" cy="384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33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Multimodal Information </a:t>
            </a:r>
            <a:r>
              <a:rPr lang="en-US" altLang="zh-CN" dirty="0" smtClean="0"/>
              <a:t>Bottleneck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42167"/>
            <a:ext cx="10515600" cy="4351338"/>
          </a:xfrm>
        </p:spPr>
        <p:txBody>
          <a:bodyPr/>
          <a:lstStyle/>
          <a:p>
            <a:r>
              <a:rPr lang="en-US" altLang="zh-CN" smtClean="0"/>
              <a:t>Multimodal Information Bottleneck</a:t>
            </a:r>
          </a:p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6176963"/>
            <a:ext cx="112456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Ma S, McDuff D, Song Y. Unpaired Image-to-Speech Synthesis with Multimodal Information Bottleneck[C]//Proceedings of the IEEE International Conference on Computer Vision. 2019: 7598-7607.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15" y="1584507"/>
            <a:ext cx="4326657" cy="406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41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Experiments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38200" y="6176963"/>
            <a:ext cx="112456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Ma S, McDuff D, Song Y. Unpaired Image-to-Speech Synthesis with Multimodal Information Bottleneck[C]//Proceedings of the IEEE International Conference on Computer Vision. 2019: 7598-7607.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03" y="452941"/>
            <a:ext cx="9158526" cy="558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43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Experiments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38200" y="6176963"/>
            <a:ext cx="112456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Ma S, McDuff D, Song Y. Unpaired Image-to-Speech Synthesis with Multimodal Information Bottleneck[C]//Proceedings of the IEEE International Conference on Computer Vision. 2019: 7598-7607.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1884"/>
            <a:ext cx="9682896" cy="547165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61022" y="5653548"/>
            <a:ext cx="3754694" cy="2999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8904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Unsupervised Image </a:t>
            </a:r>
            <a:r>
              <a:rPr lang="en-US" altLang="zh-CN" dirty="0" smtClean="0"/>
              <a:t>Captioning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 smtClean="0"/>
              <a:t>In this paper, we address image captioning by generating language descriptions of scenes </a:t>
            </a:r>
            <a:r>
              <a:rPr kumimoji="1" lang="en-US" altLang="zh-CN" b="1" dirty="0" smtClean="0"/>
              <a:t>without learning from annotated pairs of images and their captions</a:t>
            </a:r>
            <a:r>
              <a:rPr kumimoji="1" lang="en-US" altLang="zh-CN" dirty="0" smtClean="0"/>
              <a:t>.</a:t>
            </a:r>
          </a:p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6176963"/>
            <a:ext cx="11284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Laina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I,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Rupprecht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C,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Navab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N. Towards Unsupervised Image Captioning with Shared Multimodal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Embeddings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[C]//Proceedings of the IEEE International Conference on Computer Vision. 2019: 7414-7424.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685" y="0"/>
            <a:ext cx="4632850" cy="60154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208" y="5880375"/>
            <a:ext cx="4342153" cy="10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20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Unsupervised Image Captioning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33" y="1478416"/>
            <a:ext cx="9586452" cy="45636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6176963"/>
            <a:ext cx="11284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Laina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I,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Rupprecht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C,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Navab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N. Towards Unsupervised Image Captioning with Shared Multimodal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Embeddings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[C]//Proceedings of the IEEE International Conference on Computer Vision. 2019: 7414-7424.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701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Unsupervised Image Captioning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42167"/>
            <a:ext cx="10515600" cy="4351338"/>
          </a:xfrm>
        </p:spPr>
        <p:txBody>
          <a:bodyPr/>
          <a:lstStyle/>
          <a:p>
            <a:r>
              <a:rPr lang="en-US" altLang="zh-CN"/>
              <a:t>Language Model</a:t>
            </a:r>
          </a:p>
          <a:p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3"/>
            <a:ext cx="11284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Laina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I,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Rupprecht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C,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Navab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N. Towards Unsupervised Image Captioning with Shared Multimodal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Embeddings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[C]//Proceedings of the IEEE International Conference on Computer Vision. 2019: 7414-7424.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67" y="2646008"/>
            <a:ext cx="6008944" cy="32405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56485" y="3773355"/>
            <a:ext cx="2593258" cy="2999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050175" y="3473367"/>
            <a:ext cx="2303207" cy="2999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68" y="2063879"/>
            <a:ext cx="5782413" cy="5892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613" y="2074146"/>
            <a:ext cx="5412306" cy="273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79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Unsupervised Image Captioning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1831"/>
            <a:ext cx="10515600" cy="4351338"/>
          </a:xfrm>
        </p:spPr>
        <p:txBody>
          <a:bodyPr/>
          <a:lstStyle/>
          <a:p>
            <a:r>
              <a:rPr lang="en-US" altLang="zh-CN"/>
              <a:t>Joint Image and Language Domain</a:t>
            </a:r>
          </a:p>
          <a:p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3"/>
            <a:ext cx="11284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Laina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I,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Rupprecht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C,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Navab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N. Towards Unsupervised Image Captioning with Shared Multimodal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Embeddings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[C]//Proceedings of the IEEE International Conference on Computer Vision. 2019: 7414-7424.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16" y="2239363"/>
            <a:ext cx="5430684" cy="3241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884" y="1793207"/>
            <a:ext cx="5670007" cy="22141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216" y="4119829"/>
            <a:ext cx="5365341" cy="205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6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Unsupervised Image Captioning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Learning the Semantic Alignment</a:t>
            </a:r>
          </a:p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6176963"/>
            <a:ext cx="11284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Laina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I,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Rupprecht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C,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Navab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N. Towards Unsupervised Image Captioning with Shared Multimodal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Embeddings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[C]//Proceedings of the IEEE International Conference on Computer Vision. 2019: 7414-7424.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28" y="2600682"/>
            <a:ext cx="5034117" cy="31053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662" y="2276218"/>
            <a:ext cx="5275824" cy="13189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799" y="3730110"/>
            <a:ext cx="5123079" cy="221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i="0" dirty="0" smtClean="0">
                <a:solidFill>
                  <a:srgbClr val="222222"/>
                </a:solidFill>
                <a:effectLst/>
                <a:latin typeface="Arial" charset="0"/>
              </a:rPr>
              <a:t>Language2Pose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Unpaired Image-to-Speech Synthesis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Unsupervised Image Captioning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744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3"/>
            <a:ext cx="11284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Laina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I,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Rupprecht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C,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Navab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N. Towards Unsupervised Image Captioning with Shared Multimodal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Embeddings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[C]//Proceedings of the IEEE International Conference on Computer Vision. 2019: 7414-7424.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338" y="4153820"/>
            <a:ext cx="5429660" cy="13120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52" y="1975477"/>
            <a:ext cx="5346290" cy="1304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51" y="4272066"/>
            <a:ext cx="5515692" cy="10756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18735" y="3765755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Unpaired </a:t>
            </a:r>
            <a:endParaRPr kumimoji="1"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8637638" y="3758747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Unsupervised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6056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Unsupervised Image Captioning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38200" y="6176963"/>
            <a:ext cx="11284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Laina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I,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Rupprecht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C,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Navab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N. Towards Unsupervised Image Captioning with Shared Multimodal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Embeddings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[C]//Proceedings of the IEEE International Conference on Computer Vision. 2019: 7414-7424.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00" y="108154"/>
            <a:ext cx="11061945" cy="59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76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38200" y="6176963"/>
            <a:ext cx="11284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Laina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I,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Rupprecht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C,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Navab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 N. Towards Unsupervised Image Captioning with Shared Multimodal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Embeddings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[C]//Proceedings of the IEEE International Conference on Computer Vision. 2019: 7414-7424.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077" y="-29126"/>
            <a:ext cx="6437750" cy="68524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09" y="4307886"/>
            <a:ext cx="5277469" cy="157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55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 smtClean="0">
                <a:solidFill>
                  <a:srgbClr val="222222"/>
                </a:solidFill>
                <a:effectLst/>
                <a:latin typeface="Arial" charset="0"/>
              </a:rPr>
              <a:t>Language2Pose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74643"/>
            <a:ext cx="10515600" cy="4351338"/>
          </a:xfrm>
        </p:spPr>
        <p:txBody>
          <a:bodyPr/>
          <a:lstStyle/>
          <a:p>
            <a:r>
              <a:rPr lang="en-US" altLang="zh-CN"/>
              <a:t>Generating animations from natural language sentences</a:t>
            </a:r>
          </a:p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6211669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0" dirty="0" smtClean="0">
                <a:solidFill>
                  <a:srgbClr val="222222"/>
                </a:solidFill>
                <a:effectLst/>
                <a:latin typeface="Arial" charset="0"/>
              </a:rPr>
              <a:t>Ahuja C, </a:t>
            </a:r>
            <a:r>
              <a:rPr lang="en-US" altLang="zh-CN" i="0" dirty="0" err="1" smtClean="0">
                <a:solidFill>
                  <a:srgbClr val="222222"/>
                </a:solidFill>
                <a:effectLst/>
                <a:latin typeface="Arial" charset="0"/>
              </a:rPr>
              <a:t>Morency</a:t>
            </a:r>
            <a:r>
              <a:rPr lang="en-US" altLang="zh-CN" i="0" dirty="0" smtClean="0">
                <a:solidFill>
                  <a:srgbClr val="222222"/>
                </a:solidFill>
                <a:effectLst/>
                <a:latin typeface="Arial" charset="0"/>
              </a:rPr>
              <a:t> L P. Language2Pose: Natural Language Grounded Pose Forecasting[C]//2019 International Conference on 3D Vision (3DV). IEEE, 2019: 719-728.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1998317"/>
            <a:ext cx="9324695" cy="382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6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Joint Language-to-Pose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6171"/>
            <a:ext cx="5080819" cy="4351338"/>
          </a:xfrm>
        </p:spPr>
        <p:txBody>
          <a:bodyPr/>
          <a:lstStyle/>
          <a:p>
            <a:r>
              <a:rPr lang="en-US" altLang="zh-CN" dirty="0"/>
              <a:t>Joint Embedding Space for Language and Pose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33" y="2529687"/>
            <a:ext cx="5171767" cy="3418215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6272981" y="1456171"/>
            <a:ext cx="508081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Joint Loss Function</a:t>
            </a:r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971" y="2186310"/>
            <a:ext cx="4767789" cy="410496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38200" y="6211669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0" dirty="0" smtClean="0">
                <a:solidFill>
                  <a:srgbClr val="222222"/>
                </a:solidFill>
                <a:effectLst/>
                <a:latin typeface="Arial" charset="0"/>
              </a:rPr>
              <a:t>Ahuja C, </a:t>
            </a:r>
            <a:r>
              <a:rPr lang="en-US" altLang="zh-CN" i="0" dirty="0" err="1" smtClean="0">
                <a:solidFill>
                  <a:srgbClr val="222222"/>
                </a:solidFill>
                <a:effectLst/>
                <a:latin typeface="Arial" charset="0"/>
              </a:rPr>
              <a:t>Morency</a:t>
            </a:r>
            <a:r>
              <a:rPr lang="en-US" altLang="zh-CN" i="0" dirty="0" smtClean="0">
                <a:solidFill>
                  <a:srgbClr val="222222"/>
                </a:solidFill>
                <a:effectLst/>
                <a:latin typeface="Arial" charset="0"/>
              </a:rPr>
              <a:t> L P. Language2Pose: Natural Language Grounded Pose Forecasting[C]//2019 International Conference on 3D Vision (3DV). IEEE, 2019: 719-728.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491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Joint Language-to-Pose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02607"/>
            <a:ext cx="10515600" cy="4351338"/>
          </a:xfrm>
        </p:spPr>
        <p:txBody>
          <a:bodyPr/>
          <a:lstStyle/>
          <a:p>
            <a:r>
              <a:rPr lang="en-US" altLang="zh-CN" dirty="0"/>
              <a:t>Training Curriculum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536" y="1274840"/>
            <a:ext cx="4858961" cy="489495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6211669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0" dirty="0" smtClean="0">
                <a:solidFill>
                  <a:srgbClr val="222222"/>
                </a:solidFill>
                <a:effectLst/>
                <a:latin typeface="Arial" charset="0"/>
              </a:rPr>
              <a:t>Ahuja C, </a:t>
            </a:r>
            <a:r>
              <a:rPr lang="en-US" altLang="zh-CN" i="0" dirty="0" err="1" smtClean="0">
                <a:solidFill>
                  <a:srgbClr val="222222"/>
                </a:solidFill>
                <a:effectLst/>
                <a:latin typeface="Arial" charset="0"/>
              </a:rPr>
              <a:t>Morency</a:t>
            </a:r>
            <a:r>
              <a:rPr lang="en-US" altLang="zh-CN" i="0" dirty="0" smtClean="0">
                <a:solidFill>
                  <a:srgbClr val="222222"/>
                </a:solidFill>
                <a:effectLst/>
                <a:latin typeface="Arial" charset="0"/>
              </a:rPr>
              <a:t> L P. Language2Pose: Natural Language Grounded Pose Forecasting[C]//2019 International Conference on 3D Vision (3DV). IEEE, 2019: 719-728.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588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848" y="1897625"/>
            <a:ext cx="8701215" cy="38996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6211669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0" dirty="0" smtClean="0">
                <a:solidFill>
                  <a:srgbClr val="222222"/>
                </a:solidFill>
                <a:effectLst/>
                <a:latin typeface="Arial" charset="0"/>
              </a:rPr>
              <a:t>Ahuja C, </a:t>
            </a:r>
            <a:r>
              <a:rPr lang="en-US" altLang="zh-CN" i="0" dirty="0" err="1" smtClean="0">
                <a:solidFill>
                  <a:srgbClr val="222222"/>
                </a:solidFill>
                <a:effectLst/>
                <a:latin typeface="Arial" charset="0"/>
              </a:rPr>
              <a:t>Morency</a:t>
            </a:r>
            <a:r>
              <a:rPr lang="en-US" altLang="zh-CN" i="0" dirty="0" smtClean="0">
                <a:solidFill>
                  <a:srgbClr val="222222"/>
                </a:solidFill>
                <a:effectLst/>
                <a:latin typeface="Arial" charset="0"/>
              </a:rPr>
              <a:t> L P. Language2Pose: Natural Language Grounded Pose Forecasting[C]//2019 International Conference on 3D Vision (3DV). IEEE, 2019: 719-728.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1628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38200" y="6211669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0" dirty="0" smtClean="0">
                <a:solidFill>
                  <a:srgbClr val="222222"/>
                </a:solidFill>
                <a:effectLst/>
                <a:latin typeface="Arial" charset="0"/>
              </a:rPr>
              <a:t>Ahuja C, </a:t>
            </a:r>
            <a:r>
              <a:rPr lang="en-US" altLang="zh-CN" i="0" dirty="0" err="1" smtClean="0">
                <a:solidFill>
                  <a:srgbClr val="222222"/>
                </a:solidFill>
                <a:effectLst/>
                <a:latin typeface="Arial" charset="0"/>
              </a:rPr>
              <a:t>Morency</a:t>
            </a:r>
            <a:r>
              <a:rPr lang="en-US" altLang="zh-CN" i="0" dirty="0" smtClean="0">
                <a:solidFill>
                  <a:srgbClr val="222222"/>
                </a:solidFill>
                <a:effectLst/>
                <a:latin typeface="Arial" charset="0"/>
              </a:rPr>
              <a:t> L P. Language2Pose: Natural Language Grounded Pose Forecasting[C]//2019 International Conference on 3D Vision (3DV). IEEE, 2019: 719-728.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820" y="1307394"/>
            <a:ext cx="8393324" cy="479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67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38200" y="6211669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0" dirty="0" smtClean="0">
                <a:solidFill>
                  <a:srgbClr val="222222"/>
                </a:solidFill>
                <a:effectLst/>
                <a:latin typeface="Arial" charset="0"/>
              </a:rPr>
              <a:t>Ahuja C, </a:t>
            </a:r>
            <a:r>
              <a:rPr lang="en-US" altLang="zh-CN" i="0" dirty="0" err="1" smtClean="0">
                <a:solidFill>
                  <a:srgbClr val="222222"/>
                </a:solidFill>
                <a:effectLst/>
                <a:latin typeface="Arial" charset="0"/>
              </a:rPr>
              <a:t>Morency</a:t>
            </a:r>
            <a:r>
              <a:rPr lang="en-US" altLang="zh-CN" i="0" dirty="0" smtClean="0">
                <a:solidFill>
                  <a:srgbClr val="222222"/>
                </a:solidFill>
                <a:effectLst/>
                <a:latin typeface="Arial" charset="0"/>
              </a:rPr>
              <a:t> L P. Language2Pose: Natural Language Grounded Pose Forecasting[C]//2019 International Conference on 3D Vision (3DV). IEEE, 2019: 719-728.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80" y="1417062"/>
            <a:ext cx="8790039" cy="475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6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Unpaired Image-to-Speech Synthesis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739581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We </a:t>
            </a:r>
            <a:r>
              <a:rPr lang="en-US" altLang="zh-CN" dirty="0" smtClean="0"/>
              <a:t>introduce the </a:t>
            </a:r>
            <a:r>
              <a:rPr lang="en-US" altLang="zh-CN" dirty="0"/>
              <a:t>novel problem of </a:t>
            </a:r>
            <a:r>
              <a:rPr lang="en-US" altLang="zh-CN" b="1" dirty="0"/>
              <a:t>translating instances from one </a:t>
            </a:r>
            <a:r>
              <a:rPr lang="en-US" altLang="zh-CN" b="1" dirty="0" smtClean="0"/>
              <a:t>modality to </a:t>
            </a:r>
            <a:r>
              <a:rPr lang="en-US" altLang="zh-CN" b="1" dirty="0"/>
              <a:t>another without paired data</a:t>
            </a:r>
            <a:r>
              <a:rPr lang="en-US" altLang="zh-CN" dirty="0"/>
              <a:t> by leveraging an </a:t>
            </a:r>
            <a:r>
              <a:rPr lang="en-US" altLang="zh-CN" dirty="0" smtClean="0"/>
              <a:t>intermediate modality </a:t>
            </a:r>
            <a:r>
              <a:rPr lang="en-US" altLang="zh-CN" dirty="0"/>
              <a:t>shared by the two other modalities.</a:t>
            </a:r>
          </a:p>
          <a:p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176963"/>
            <a:ext cx="112456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charset="0"/>
              </a:rPr>
              <a:t>Ma S, McDuff D, Song Y. Unpaired Image-to-Speech Synthesis with Multimodal Information Bottleneck[C]//Proceedings of the IEEE International Conference on Computer Vision. 2019: 7598-7607.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956" y="1921647"/>
            <a:ext cx="5580889" cy="37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46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836</Words>
  <Application>Microsoft Macintosh PowerPoint</Application>
  <PresentationFormat>宽屏</PresentationFormat>
  <Paragraphs>63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DengXian</vt:lpstr>
      <vt:lpstr>DengXian Light</vt:lpstr>
      <vt:lpstr>Arial</vt:lpstr>
      <vt:lpstr>Office 主题</vt:lpstr>
      <vt:lpstr>Multimodal Embeddings</vt:lpstr>
      <vt:lpstr>Outlines</vt:lpstr>
      <vt:lpstr>Language2Pose</vt:lpstr>
      <vt:lpstr>Joint Language-to-Pose</vt:lpstr>
      <vt:lpstr>Joint Language-to-Pose</vt:lpstr>
      <vt:lpstr>Experiments</vt:lpstr>
      <vt:lpstr>Experiments</vt:lpstr>
      <vt:lpstr>Experiments</vt:lpstr>
      <vt:lpstr>Unpaired Image-to-Speech Synthesis</vt:lpstr>
      <vt:lpstr>Multimodal Information Bottleneck</vt:lpstr>
      <vt:lpstr>Multimodal Information Bottleneck</vt:lpstr>
      <vt:lpstr>Multimodal Information Bottleneck</vt:lpstr>
      <vt:lpstr>Experiments </vt:lpstr>
      <vt:lpstr>Experiments </vt:lpstr>
      <vt:lpstr>Unsupervised Image Captioning</vt:lpstr>
      <vt:lpstr>Unsupervised Image Captioning</vt:lpstr>
      <vt:lpstr>Unsupervised Image Captioning</vt:lpstr>
      <vt:lpstr>Unsupervised Image Captioning</vt:lpstr>
      <vt:lpstr>Unsupervised Image Captioning</vt:lpstr>
      <vt:lpstr>Experiments </vt:lpstr>
      <vt:lpstr>Unsupervised Image Captioning</vt:lpstr>
      <vt:lpstr>Experiments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Multimodal embeddings</dc:title>
  <dc:creator>Microsoft Office User</dc:creator>
  <cp:lastModifiedBy>Microsoft Office User</cp:lastModifiedBy>
  <cp:revision>58</cp:revision>
  <dcterms:created xsi:type="dcterms:W3CDTF">2020-02-26T13:58:43Z</dcterms:created>
  <dcterms:modified xsi:type="dcterms:W3CDTF">2020-02-28T05:46:04Z</dcterms:modified>
</cp:coreProperties>
</file>